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4" r:id="rId2"/>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3" d="100"/>
          <a:sy n="123" d="100"/>
        </p:scale>
        <p:origin x="114" y="2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A73E24-10B8-4E5C-B48A-1BF0F37AA19E}" type="datetimeFigureOut">
              <a:rPr lang="sv-SE" smtClean="0"/>
              <a:t>2024-04-04</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4D17C5-5ED8-4C19-A9D7-24A5892B240D}" type="slidenum">
              <a:rPr lang="sv-SE" smtClean="0"/>
              <a:t>‹#›</a:t>
            </a:fld>
            <a:endParaRPr lang="sv-SE"/>
          </a:p>
        </p:txBody>
      </p:sp>
    </p:spTree>
    <p:extLst>
      <p:ext uri="{BB962C8B-B14F-4D97-AF65-F5344CB8AC3E}">
        <p14:creationId xmlns:p14="http://schemas.microsoft.com/office/powerpoint/2010/main" val="26321110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Text"/>
          <p:cNvSpPr>
            <a:spLocks noGrp="1"/>
          </p:cNvSpPr>
          <p:nvPr>
            <p:ph type="body" idx="1"/>
          </p:nvPr>
        </p:nvSpPr>
        <p:spPr/>
        <p:txBody>
          <a:bodyPr/>
          <a:lstStyle/>
          <a:p>
            <a:r>
              <a:rPr b="1" dirty="0"/>
              <a:t>slicer</a:t>
            </a:r>
            <a:endParaRPr dirty="0"/>
          </a:p>
          <a:p>
            <a:r>
              <a:rPr b="0" dirty="0"/>
              <a:t>No alt text provided</a:t>
            </a:r>
            <a:endParaRPr dirty="0"/>
          </a:p>
          <a:p>
            <a:endParaRPr dirty="0"/>
          </a:p>
          <a:p>
            <a:r>
              <a:rPr b="1" dirty="0"/>
              <a:t>textbox</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basicShape</a:t>
            </a:r>
            <a:endParaRPr dirty="0"/>
          </a:p>
          <a:p>
            <a:r>
              <a:rPr b="0" dirty="0"/>
              <a:t>No alt text provided</a:t>
            </a:r>
            <a:endParaRPr dirty="0"/>
          </a:p>
          <a:p>
            <a:endParaRPr dirty="0"/>
          </a:p>
          <a:p>
            <a:r>
              <a:rPr b="1" dirty="0"/>
              <a:t>basicShape</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basicShape</a:t>
            </a:r>
            <a:endParaRPr dirty="0"/>
          </a:p>
          <a:p>
            <a:r>
              <a:rPr b="0" dirty="0"/>
              <a:t>No alt text provided</a:t>
            </a:r>
            <a:endParaRPr dirty="0"/>
          </a:p>
          <a:p>
            <a:endParaRPr dirty="0"/>
          </a:p>
          <a:p>
            <a:r>
              <a:rPr b="1" dirty="0"/>
              <a:t>textbox</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basicShape</a:t>
            </a:r>
            <a:endParaRPr dirty="0"/>
          </a:p>
          <a:p>
            <a:r>
              <a:rPr b="0" dirty="0"/>
              <a:t>No alt text provided</a:t>
            </a:r>
            <a:endParaRPr dirty="0"/>
          </a:p>
          <a:p>
            <a:endParaRPr dirty="0"/>
          </a:p>
          <a:p>
            <a:r>
              <a:rPr b="1" dirty="0"/>
              <a:t>basicShape</a:t>
            </a:r>
            <a:endParaRPr dirty="0"/>
          </a:p>
          <a:p>
            <a:r>
              <a:rPr b="0" dirty="0"/>
              <a:t>No alt text provided</a:t>
            </a:r>
            <a:endParaRPr dirty="0"/>
          </a:p>
          <a:p>
            <a:endParaRPr dirty="0"/>
          </a:p>
          <a:p>
            <a:r>
              <a:rPr b="1" dirty="0"/>
              <a:t>textbox</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basicShape</a:t>
            </a:r>
            <a:endParaRPr dirty="0"/>
          </a:p>
          <a:p>
            <a:r>
              <a:rPr b="0" dirty="0"/>
              <a:t>No alt text provided</a:t>
            </a:r>
            <a:endParaRPr dirty="0"/>
          </a:p>
          <a:p>
            <a:endParaRPr dirty="0"/>
          </a:p>
          <a:p>
            <a:r>
              <a:rPr b="1" dirty="0"/>
              <a:t>basicShape</a:t>
            </a:r>
            <a:endParaRPr dirty="0"/>
          </a:p>
          <a:p>
            <a:r>
              <a:rPr b="0" dirty="0"/>
              <a:t>No alt text provided</a:t>
            </a:r>
            <a:endParaRPr dirty="0"/>
          </a:p>
          <a:p>
            <a:endParaRPr dirty="0"/>
          </a:p>
          <a:p>
            <a:r>
              <a:rPr b="1" dirty="0"/>
              <a:t>textbox</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basicShape</a:t>
            </a:r>
            <a:endParaRPr dirty="0"/>
          </a:p>
          <a:p>
            <a:r>
              <a:rPr b="0" dirty="0"/>
              <a:t>No alt text provided</a:t>
            </a:r>
            <a:endParaRPr dirty="0"/>
          </a:p>
          <a:p>
            <a:endParaRPr dirty="0"/>
          </a:p>
          <a:p>
            <a:r>
              <a:rPr b="1" dirty="0"/>
              <a:t>basicShape</a:t>
            </a:r>
            <a:endParaRPr dirty="0"/>
          </a:p>
          <a:p>
            <a:r>
              <a:rPr b="0" dirty="0"/>
              <a:t>No alt text provided</a:t>
            </a:r>
            <a:endParaRPr dirty="0"/>
          </a:p>
          <a:p>
            <a:endParaRPr dirty="0"/>
          </a:p>
          <a:p>
            <a:r>
              <a:rPr b="1" dirty="0"/>
              <a:t>textbox</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basicShape</a:t>
            </a:r>
            <a:endParaRPr dirty="0"/>
          </a:p>
          <a:p>
            <a:r>
              <a:rPr b="0" dirty="0"/>
              <a:t>No alt text provided</a:t>
            </a:r>
            <a:endParaRPr dirty="0"/>
          </a:p>
          <a:p>
            <a:endParaRPr dirty="0"/>
          </a:p>
          <a:p>
            <a:r>
              <a:rPr b="1" dirty="0"/>
              <a:t>basicShape</a:t>
            </a:r>
            <a:endParaRPr dirty="0"/>
          </a:p>
          <a:p>
            <a:r>
              <a:rPr b="0" dirty="0"/>
              <a:t>No alt text provided</a:t>
            </a:r>
            <a:endParaRPr dirty="0"/>
          </a:p>
          <a:p>
            <a:endParaRPr dirty="0"/>
          </a:p>
          <a:p>
            <a:r>
              <a:rPr b="1" dirty="0"/>
              <a:t>image</a:t>
            </a:r>
            <a:endParaRPr dirty="0"/>
          </a:p>
          <a:p>
            <a:r>
              <a:rPr b="0" dirty="0"/>
              <a:t>No alt text provided</a:t>
            </a:r>
            <a:endParaRPr dirty="0"/>
          </a:p>
          <a:p>
            <a:endParaRPr dirty="0"/>
          </a:p>
          <a:p>
            <a:r>
              <a:rPr b="1" dirty="0"/>
              <a:t>image</a:t>
            </a:r>
            <a:endParaRPr dirty="0"/>
          </a:p>
          <a:p>
            <a:r>
              <a:rPr b="0" dirty="0"/>
              <a:t>No alt text provided</a:t>
            </a:r>
            <a:endParaRPr dirty="0"/>
          </a:p>
          <a:p>
            <a:endParaRPr dirty="0"/>
          </a:p>
          <a:p>
            <a:r>
              <a:rPr b="1" dirty="0"/>
              <a:t>image</a:t>
            </a:r>
            <a:endParaRPr dirty="0"/>
          </a:p>
          <a:p>
            <a:r>
              <a:rPr b="0" dirty="0"/>
              <a:t>No alt text provided</a:t>
            </a:r>
            <a:endParaRPr dirty="0"/>
          </a:p>
          <a:p>
            <a:endParaRPr dirty="0"/>
          </a:p>
          <a:p>
            <a:r>
              <a:rPr b="1" dirty="0"/>
              <a:t>image</a:t>
            </a:r>
            <a:endParaRPr dirty="0"/>
          </a:p>
          <a:p>
            <a:r>
              <a:rPr b="0" dirty="0"/>
              <a:t>No alt text provided</a:t>
            </a:r>
            <a:endParaRPr dirty="0"/>
          </a:p>
          <a:p>
            <a:endParaRPr dirty="0"/>
          </a:p>
          <a:p>
            <a:r>
              <a:rPr b="1" dirty="0"/>
              <a:t>Fördelning på svenska och utländska gästnätter</a:t>
            </a:r>
            <a:endParaRPr dirty="0"/>
          </a:p>
          <a:p>
            <a:r>
              <a:rPr b="0" dirty="0"/>
              <a:t>No alt text provided</a:t>
            </a:r>
            <a:endParaRPr dirty="0"/>
          </a:p>
          <a:p>
            <a:endParaRPr dirty="0"/>
          </a:p>
          <a:p>
            <a:r>
              <a:rPr b="1" dirty="0"/>
              <a:t>Svenska gästnätter</a:t>
            </a:r>
            <a:endParaRPr dirty="0"/>
          </a:p>
          <a:p>
            <a:r>
              <a:rPr b="0" dirty="0"/>
              <a:t>No alt text provided</a:t>
            </a:r>
            <a:endParaRPr dirty="0"/>
          </a:p>
          <a:p>
            <a:endParaRPr dirty="0"/>
          </a:p>
          <a:p>
            <a:r>
              <a:rPr b="1" dirty="0"/>
              <a:t>Utv %  svenska gästnätter</a:t>
            </a:r>
            <a:endParaRPr dirty="0"/>
          </a:p>
          <a:p>
            <a:r>
              <a:rPr b="0" dirty="0"/>
              <a:t>No alt text provided</a:t>
            </a:r>
            <a:endParaRPr dirty="0"/>
          </a:p>
          <a:p>
            <a:endParaRPr dirty="0"/>
          </a:p>
          <a:p>
            <a:r>
              <a:rPr b="1" dirty="0"/>
              <a:t>basicShape</a:t>
            </a:r>
            <a:endParaRPr dirty="0"/>
          </a:p>
          <a:p>
            <a:r>
              <a:rPr b="0" dirty="0"/>
              <a:t>No alt text provided</a:t>
            </a:r>
            <a:endParaRPr dirty="0"/>
          </a:p>
          <a:p>
            <a:endParaRPr dirty="0"/>
          </a:p>
          <a:p>
            <a:r>
              <a:rPr b="1" dirty="0"/>
              <a:t>basicShape</a:t>
            </a:r>
            <a:endParaRPr dirty="0"/>
          </a:p>
          <a:p>
            <a:r>
              <a:rPr b="0" dirty="0"/>
              <a:t>No alt text provided</a:t>
            </a:r>
            <a:endParaRPr dirty="0"/>
          </a:p>
          <a:p>
            <a:endParaRPr dirty="0"/>
          </a:p>
          <a:p>
            <a:r>
              <a:rPr b="1" dirty="0"/>
              <a:t>basicShape</a:t>
            </a:r>
            <a:endParaRPr dirty="0"/>
          </a:p>
          <a:p>
            <a:r>
              <a:rPr b="0" dirty="0"/>
              <a:t>No alt text provided</a:t>
            </a:r>
            <a:endParaRPr dirty="0"/>
          </a:p>
          <a:p>
            <a:endParaRPr dirty="0"/>
          </a:p>
          <a:p>
            <a:r>
              <a:rPr b="1" dirty="0"/>
              <a:t>Totalt antal</a:t>
            </a:r>
            <a:endParaRPr dirty="0"/>
          </a:p>
          <a:p>
            <a:r>
              <a:rPr b="0" dirty="0"/>
              <a:t>No alt text provided</a:t>
            </a:r>
            <a:endParaRPr dirty="0"/>
          </a:p>
          <a:p>
            <a:endParaRPr dirty="0"/>
          </a:p>
          <a:p>
            <a:r>
              <a:rPr b="1" dirty="0"/>
              <a:t>Utveckling %</a:t>
            </a:r>
            <a:endParaRPr dirty="0"/>
          </a:p>
          <a:p>
            <a:r>
              <a:rPr b="0" dirty="0"/>
              <a:t>No alt text provided</a:t>
            </a:r>
            <a:endParaRPr dirty="0"/>
          </a:p>
          <a:p>
            <a:endParaRPr dirty="0"/>
          </a:p>
          <a:p>
            <a:r>
              <a:rPr b="1" dirty="0"/>
              <a:t>Utveckling antal</a:t>
            </a:r>
            <a:endParaRPr dirty="0"/>
          </a:p>
          <a:p>
            <a:r>
              <a:rPr b="0" dirty="0"/>
              <a:t>No alt text provided</a:t>
            </a:r>
            <a:endParaRPr dirty="0"/>
          </a:p>
          <a:p>
            <a:endParaRPr dirty="0"/>
          </a:p>
          <a:p>
            <a:r>
              <a:rPr b="1" dirty="0"/>
              <a:t>image</a:t>
            </a:r>
            <a:endParaRPr dirty="0"/>
          </a:p>
          <a:p>
            <a:r>
              <a:rPr b="0" dirty="0"/>
              <a:t>No alt text provided</a:t>
            </a:r>
            <a:endParaRPr dirty="0"/>
          </a:p>
          <a:p>
            <a:endParaRPr dirty="0"/>
          </a:p>
          <a:p>
            <a:r>
              <a:rPr b="1" dirty="0"/>
              <a:t>slicer</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textbox</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textbox</a:t>
            </a:r>
            <a:endParaRPr dirty="0"/>
          </a:p>
          <a:p>
            <a:r>
              <a:rPr b="0" dirty="0"/>
              <a:t>No alt text provided</a:t>
            </a:r>
            <a:endParaRPr dirty="0"/>
          </a:p>
          <a:p>
            <a:endParaRPr dirty="0"/>
          </a:p>
          <a:p>
            <a:r>
              <a:rPr b="1" dirty="0"/>
              <a:t>textbox</a:t>
            </a:r>
            <a:endParaRPr dirty="0"/>
          </a:p>
          <a:p>
            <a:r>
              <a:rPr b="0" dirty="0"/>
              <a:t>No alt text provided</a:t>
            </a:r>
            <a:endParaRPr dirty="0"/>
          </a:p>
          <a:p>
            <a:endParaRPr dirty="0"/>
          </a:p>
          <a:p>
            <a:r>
              <a:rPr b="1" dirty="0"/>
              <a:t>Samma period tidigare år</a:t>
            </a:r>
            <a:endParaRPr dirty="0"/>
          </a:p>
          <a:p>
            <a:r>
              <a:rPr b="0" dirty="0"/>
              <a:t>No alt text provided</a:t>
            </a:r>
            <a:endParaRPr dirty="0"/>
          </a:p>
          <a:p>
            <a:endParaRPr dirty="0"/>
          </a:p>
          <a:p>
            <a:r>
              <a:rPr b="1" dirty="0"/>
              <a:t>basicShape</a:t>
            </a:r>
            <a:endParaRPr dirty="0"/>
          </a:p>
          <a:p>
            <a:r>
              <a:rPr b="0" dirty="0"/>
              <a:t>No alt text provided</a:t>
            </a:r>
            <a:endParaRPr dirty="0"/>
          </a:p>
          <a:p>
            <a:endParaRPr dirty="0"/>
          </a:p>
          <a:p>
            <a:r>
              <a:rPr b="1" dirty="0"/>
              <a:t>textbox</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basicShape</a:t>
            </a:r>
            <a:endParaRPr dirty="0"/>
          </a:p>
          <a:p>
            <a:r>
              <a:rPr b="0" dirty="0"/>
              <a:t>No alt text provided</a:t>
            </a:r>
            <a:endParaRPr dirty="0"/>
          </a:p>
          <a:p>
            <a:endParaRPr dirty="0"/>
          </a:p>
          <a:p>
            <a:r>
              <a:rPr b="1" dirty="0"/>
              <a:t>textbox</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basicShape</a:t>
            </a:r>
            <a:endParaRPr dirty="0"/>
          </a:p>
          <a:p>
            <a:r>
              <a:rPr b="0" dirty="0"/>
              <a:t>No alt text provided</a:t>
            </a:r>
            <a:endParaRPr dirty="0"/>
          </a:p>
          <a:p>
            <a:endParaRPr dirty="0"/>
          </a:p>
          <a:p>
            <a:r>
              <a:rPr b="1" dirty="0"/>
              <a:t>textbox</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basicShape</a:t>
            </a:r>
            <a:endParaRPr dirty="0"/>
          </a:p>
          <a:p>
            <a:r>
              <a:rPr b="0" dirty="0"/>
              <a:t>No alt text provided</a:t>
            </a:r>
            <a:endParaRPr dirty="0"/>
          </a:p>
          <a:p>
            <a:endParaRPr dirty="0"/>
          </a:p>
          <a:p>
            <a:r>
              <a:rPr b="1" dirty="0"/>
              <a:t>basicShape</a:t>
            </a:r>
            <a:endParaRPr dirty="0"/>
          </a:p>
          <a:p>
            <a:r>
              <a:rPr b="0" dirty="0"/>
              <a:t>No alt text provided</a:t>
            </a:r>
            <a:endParaRPr dirty="0"/>
          </a:p>
          <a:p>
            <a:endParaRPr dirty="0"/>
          </a:p>
          <a:p>
            <a:r>
              <a:rPr b="1" dirty="0"/>
              <a:t>textbox</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basicShape</a:t>
            </a:r>
            <a:endParaRPr dirty="0"/>
          </a:p>
          <a:p>
            <a:r>
              <a:rPr b="0" dirty="0"/>
              <a:t>No alt text provided</a:t>
            </a:r>
            <a:endParaRPr dirty="0"/>
          </a:p>
          <a:p>
            <a:endParaRPr dirty="0"/>
          </a:p>
          <a:p>
            <a:r>
              <a:rPr b="1" dirty="0"/>
              <a:t>textbox</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basicShape</a:t>
            </a:r>
            <a:endParaRPr dirty="0"/>
          </a:p>
          <a:p>
            <a:r>
              <a:rPr b="0" dirty="0"/>
              <a:t>No alt text provided</a:t>
            </a:r>
            <a:endParaRPr dirty="0"/>
          </a:p>
          <a:p>
            <a:endParaRPr dirty="0"/>
          </a:p>
          <a:p>
            <a:r>
              <a:rPr b="1" dirty="0"/>
              <a:t>textbox</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basicShape</a:t>
            </a:r>
            <a:endParaRPr dirty="0"/>
          </a:p>
          <a:p>
            <a:r>
              <a:rPr b="0" dirty="0"/>
              <a:t>No alt text provided</a:t>
            </a:r>
            <a:endParaRPr dirty="0"/>
          </a:p>
          <a:p>
            <a:endParaRPr dirty="0"/>
          </a:p>
          <a:p>
            <a:r>
              <a:rPr b="1" dirty="0"/>
              <a:t>textbox</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basicShape</a:t>
            </a:r>
            <a:endParaRPr dirty="0"/>
          </a:p>
          <a:p>
            <a:r>
              <a:rPr b="0" dirty="0"/>
              <a:t>No alt text provided</a:t>
            </a:r>
            <a:endParaRPr dirty="0"/>
          </a:p>
          <a:p>
            <a:endParaRPr dirty="0"/>
          </a:p>
          <a:p>
            <a:r>
              <a:rPr b="1" dirty="0"/>
              <a:t>textbox</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basicShape</a:t>
            </a:r>
            <a:endParaRPr dirty="0"/>
          </a:p>
          <a:p>
            <a:r>
              <a:rPr b="0" dirty="0"/>
              <a:t>No alt text provided</a:t>
            </a:r>
            <a:endParaRPr dirty="0"/>
          </a:p>
          <a:p>
            <a:endParaRPr dirty="0"/>
          </a:p>
          <a:p>
            <a:r>
              <a:rPr b="1" dirty="0"/>
              <a:t>textbox</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basicShape</a:t>
            </a:r>
            <a:endParaRPr dirty="0"/>
          </a:p>
          <a:p>
            <a:r>
              <a:rPr b="0" dirty="0"/>
              <a:t>No alt text provided</a:t>
            </a:r>
            <a:endParaRPr dirty="0"/>
          </a:p>
          <a:p>
            <a:endParaRPr dirty="0"/>
          </a:p>
          <a:p>
            <a:r>
              <a:rPr b="1" dirty="0"/>
              <a:t>textbox</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basicShape</a:t>
            </a:r>
            <a:endParaRPr dirty="0"/>
          </a:p>
          <a:p>
            <a:r>
              <a:rPr b="0" dirty="0"/>
              <a:t>No alt text provided</a:t>
            </a:r>
            <a:endParaRPr dirty="0"/>
          </a:p>
          <a:p>
            <a:endParaRPr dirty="0"/>
          </a:p>
          <a:p>
            <a:r>
              <a:rPr b="1" dirty="0"/>
              <a:t>image</a:t>
            </a:r>
            <a:endParaRPr dirty="0"/>
          </a:p>
          <a:p>
            <a:r>
              <a:rPr b="0" dirty="0"/>
              <a:t>No alt text provided</a:t>
            </a:r>
            <a:endParaRPr dirty="0"/>
          </a:p>
          <a:p>
            <a:endParaRPr dirty="0"/>
          </a:p>
          <a:p>
            <a:r>
              <a:rPr b="1" dirty="0"/>
              <a:t>Utveckling per kommun mot föregående år</a:t>
            </a:r>
            <a:endParaRPr dirty="0"/>
          </a:p>
          <a:p>
            <a:r>
              <a:rPr b="0" dirty="0"/>
              <a:t>No alt text provided</a:t>
            </a:r>
            <a:endParaRPr dirty="0"/>
          </a:p>
          <a:p>
            <a:endParaRPr dirty="0"/>
          </a:p>
          <a:p>
            <a:r>
              <a:rPr b="1" dirty="0"/>
              <a:t>Utländska gästnätter</a:t>
            </a:r>
            <a:endParaRPr dirty="0"/>
          </a:p>
          <a:p>
            <a:r>
              <a:rPr b="0" dirty="0"/>
              <a:t>No alt text provided</a:t>
            </a:r>
            <a:endParaRPr dirty="0"/>
          </a:p>
          <a:p>
            <a:endParaRPr dirty="0"/>
          </a:p>
          <a:p>
            <a:r>
              <a:rPr b="1" dirty="0"/>
              <a:t>Utv %  utländska gästnätter</a:t>
            </a:r>
            <a:endParaRPr dirty="0"/>
          </a:p>
          <a:p>
            <a:r>
              <a:rPr b="0" dirty="0"/>
              <a:t>No alt text provided</a:t>
            </a:r>
            <a:endParaRPr dirty="0"/>
          </a:p>
          <a:p>
            <a:endParaRPr dirty="0"/>
          </a:p>
          <a:p>
            <a:r>
              <a:rPr b="1" dirty="0"/>
              <a:t>basicShape</a:t>
            </a:r>
            <a:endParaRPr dirty="0"/>
          </a:p>
          <a:p>
            <a:r>
              <a:rPr b="0" dirty="0"/>
              <a:t>No alt text provided</a:t>
            </a:r>
            <a:endParaRPr dirty="0"/>
          </a:p>
          <a:p>
            <a:endParaRPr dirty="0"/>
          </a:p>
          <a:p>
            <a:r>
              <a:rPr b="1" dirty="0"/>
              <a:t>basicShape</a:t>
            </a:r>
            <a:endParaRPr dirty="0"/>
          </a:p>
          <a:p>
            <a:r>
              <a:rPr b="0" dirty="0"/>
              <a:t>No alt text provided</a:t>
            </a:r>
            <a:endParaRPr dirty="0"/>
          </a:p>
          <a:p>
            <a:endParaRPr dirty="0"/>
          </a:p>
          <a:p>
            <a:r>
              <a:rPr b="1" dirty="0"/>
              <a:t>image</a:t>
            </a:r>
            <a:endParaRPr dirty="0"/>
          </a:p>
          <a:p>
            <a:r>
              <a:rPr b="0" dirty="0"/>
              <a:t>No alt text provided</a:t>
            </a:r>
            <a:endParaRPr dirty="0"/>
          </a:p>
          <a:p>
            <a:endParaRPr dirty="0"/>
          </a:p>
          <a:p>
            <a:r>
              <a:rPr b="1" dirty="0"/>
              <a:t>basicShape</a:t>
            </a:r>
            <a:endParaRPr dirty="0"/>
          </a:p>
          <a:p>
            <a:r>
              <a:rPr b="0" dirty="0"/>
              <a:t>No alt text provided</a:t>
            </a:r>
            <a:endParaRPr dirty="0"/>
          </a:p>
          <a:p>
            <a:endParaRPr dirty="0"/>
          </a:p>
          <a:p>
            <a:r>
              <a:rPr b="1" dirty="0"/>
              <a:t>image</a:t>
            </a:r>
            <a:endParaRPr dirty="0"/>
          </a:p>
          <a:p>
            <a:r>
              <a:rPr b="0" dirty="0"/>
              <a:t>No alt text provided</a:t>
            </a:r>
            <a:endParaRPr dirty="0"/>
          </a:p>
          <a:p>
            <a:endParaRPr dirty="0"/>
          </a:p>
          <a:p>
            <a:r>
              <a:rPr b="1" dirty="0"/>
              <a:t>textbox</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basicShape</a:t>
            </a:r>
            <a:endParaRPr dirty="0"/>
          </a:p>
          <a:p>
            <a:r>
              <a:rPr b="0" dirty="0"/>
              <a:t>No alt text provided</a:t>
            </a:r>
            <a:endParaRPr dirty="0"/>
          </a:p>
          <a:p>
            <a:endParaRPr dirty="0"/>
          </a:p>
          <a:p>
            <a:r>
              <a:rPr b="1" dirty="0"/>
              <a:t>textbox</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basicShape</a:t>
            </a:r>
            <a:endParaRPr dirty="0"/>
          </a:p>
          <a:p>
            <a:r>
              <a:rPr b="0" dirty="0"/>
              <a:t>No alt text provided</a:t>
            </a:r>
            <a:endParaRPr dirty="0"/>
          </a:p>
          <a:p>
            <a:endParaRPr dirty="0"/>
          </a:p>
          <a:p>
            <a:r>
              <a:rPr b="1" dirty="0"/>
              <a:t>textbox</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basicShape</a:t>
            </a:r>
            <a:endParaRPr dirty="0"/>
          </a:p>
          <a:p>
            <a:r>
              <a:rPr b="0" dirty="0"/>
              <a:t>No alt text provided</a:t>
            </a:r>
            <a:endParaRPr dirty="0"/>
          </a:p>
          <a:p>
            <a:endParaRPr dirty="0"/>
          </a:p>
          <a:p>
            <a:r>
              <a:rPr b="1" dirty="0"/>
              <a:t>textbox</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basicShape</a:t>
            </a:r>
            <a:endParaRPr dirty="0"/>
          </a:p>
          <a:p>
            <a:r>
              <a:rPr b="0" dirty="0"/>
              <a:t>No alt text provided</a:t>
            </a:r>
            <a:endParaRPr dirty="0"/>
          </a:p>
          <a:p>
            <a:endParaRPr dirty="0"/>
          </a:p>
          <a:p>
            <a:r>
              <a:rPr b="1" dirty="0"/>
              <a:t>textbox</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basicShape</a:t>
            </a:r>
            <a:endParaRPr dirty="0"/>
          </a:p>
          <a:p>
            <a:r>
              <a:rPr b="0" dirty="0"/>
              <a:t>No alt text provided</a:t>
            </a:r>
            <a:endParaRPr dirty="0"/>
          </a:p>
          <a:p>
            <a:endParaRPr dirty="0"/>
          </a:p>
          <a:p>
            <a:r>
              <a:rPr b="1" dirty="0"/>
              <a:t>textbox</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basicShape</a:t>
            </a:r>
            <a:endParaRPr dirty="0"/>
          </a:p>
          <a:p>
            <a:r>
              <a:rPr b="0" dirty="0"/>
              <a:t>No alt text provided</a:t>
            </a:r>
            <a:endParaRPr dirty="0"/>
          </a:p>
          <a:p>
            <a:endParaRPr dirty="0"/>
          </a:p>
          <a:p>
            <a:r>
              <a:rPr b="1" dirty="0"/>
              <a:t>textbox</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basicShape</a:t>
            </a:r>
            <a:endParaRPr dirty="0"/>
          </a:p>
          <a:p>
            <a:r>
              <a:rPr b="0" dirty="0"/>
              <a:t>No alt text provided</a:t>
            </a:r>
            <a:endParaRPr dirty="0"/>
          </a:p>
          <a:p>
            <a:endParaRPr dirty="0"/>
          </a:p>
          <a:p>
            <a:r>
              <a:rPr b="1" dirty="0"/>
              <a:t>textbox</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basicShape</a:t>
            </a:r>
            <a:endParaRPr dirty="0"/>
          </a:p>
          <a:p>
            <a:r>
              <a:rPr b="0" dirty="0"/>
              <a:t>No alt text provided</a:t>
            </a:r>
            <a:endParaRPr dirty="0"/>
          </a:p>
          <a:p>
            <a:endParaRPr dirty="0"/>
          </a:p>
          <a:p>
            <a:r>
              <a:rPr b="1" dirty="0"/>
              <a:t>textbox</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basicShape</a:t>
            </a:r>
            <a:endParaRPr dirty="0"/>
          </a:p>
          <a:p>
            <a:r>
              <a:rPr b="0" dirty="0"/>
              <a:t>No alt text provided</a:t>
            </a:r>
            <a:endParaRPr dirty="0"/>
          </a:p>
          <a:p>
            <a:endParaRPr dirty="0"/>
          </a:p>
          <a:p>
            <a:r>
              <a:rPr b="1" dirty="0"/>
              <a:t>textbox</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basicShape</a:t>
            </a:r>
            <a:endParaRPr dirty="0"/>
          </a:p>
          <a:p>
            <a:r>
              <a:rPr b="0" dirty="0"/>
              <a:t>No alt text provided</a:t>
            </a:r>
            <a:endParaRPr dirty="0"/>
          </a:p>
          <a:p>
            <a:endParaRPr dirty="0"/>
          </a:p>
          <a:p>
            <a:r>
              <a:rPr b="1" dirty="0"/>
              <a:t>textbox</a:t>
            </a:r>
            <a:endParaRPr dirty="0"/>
          </a:p>
          <a:p>
            <a:r>
              <a:rPr b="0" dirty="0"/>
              <a:t>No alt text provided</a:t>
            </a:r>
            <a:endParaRPr dirty="0"/>
          </a:p>
          <a:p>
            <a:endParaRPr dirty="0"/>
          </a:p>
          <a:p>
            <a:r>
              <a:rPr b="1" dirty="0"/>
              <a:t>textbox</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basicShape</a:t>
            </a:r>
            <a:endParaRPr dirty="0"/>
          </a:p>
          <a:p>
            <a:r>
              <a:rPr b="0" dirty="0"/>
              <a:t>No alt text provided</a:t>
            </a:r>
            <a:endParaRPr dirty="0"/>
          </a:p>
          <a:p>
            <a:endParaRPr dirty="0"/>
          </a:p>
          <a:p>
            <a:r>
              <a:rPr b="1" dirty="0"/>
              <a:t>textbox</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card</a:t>
            </a:r>
            <a:endParaRPr dirty="0"/>
          </a:p>
          <a:p>
            <a:r>
              <a:rPr b="0" dirty="0"/>
              <a:t>No alt text provided</a:t>
            </a:r>
            <a:endParaRPr dirty="0"/>
          </a:p>
          <a:p>
            <a:endParaRPr dirty="0"/>
          </a:p>
          <a:p>
            <a:r>
              <a:rPr b="1" dirty="0"/>
              <a:t>basicShape</a:t>
            </a:r>
            <a:endParaRPr dirty="0"/>
          </a:p>
          <a:p>
            <a:r>
              <a:rPr b="0" dirty="0"/>
              <a:t>No alt text provided</a:t>
            </a:r>
            <a:endParaRPr dirty="0"/>
          </a:p>
          <a:p>
            <a:endParaRPr dirty="0"/>
          </a:p>
          <a:p>
            <a:r>
              <a:rPr b="1" dirty="0"/>
              <a:t>textbox</a:t>
            </a:r>
            <a:endParaRPr dirty="0"/>
          </a:p>
          <a:p>
            <a:r>
              <a:rPr b="0" dirty="0"/>
              <a:t>No alt text provided</a:t>
            </a:r>
            <a:endParaRPr dirty="0"/>
          </a:p>
          <a:p>
            <a:endParaRPr dirty="0"/>
          </a:p>
          <a:p>
            <a:r>
              <a:rPr b="1" dirty="0"/>
              <a:t>textbox</a:t>
            </a:r>
            <a:endParaRPr dirty="0"/>
          </a:p>
          <a:p>
            <a:r>
              <a:rPr b="0" dirty="0"/>
              <a:t>No alt text provided</a:t>
            </a:r>
            <a:endParaRPr dirty="0"/>
          </a:p>
          <a:p>
            <a:endParaRPr dirty="0"/>
          </a:p>
          <a:p>
            <a:r>
              <a:rPr b="1" dirty="0"/>
              <a:t>shape</a:t>
            </a:r>
            <a:endParaRPr dirty="0"/>
          </a:p>
          <a:p>
            <a:r>
              <a:rPr b="0" dirty="0"/>
              <a:t>No alt text provided</a:t>
            </a:r>
            <a:endParaRPr dirty="0"/>
          </a:p>
          <a:p>
            <a:endParaRPr dirty="0"/>
          </a:p>
          <a:p>
            <a:r>
              <a:rPr b="1" dirty="0"/>
              <a:t>shape</a:t>
            </a:r>
            <a:endParaRPr dirty="0"/>
          </a:p>
          <a:p>
            <a:r>
              <a:rPr b="0" dirty="0"/>
              <a:t>No alt text provided</a:t>
            </a:r>
            <a:endParaRPr dirty="0"/>
          </a:p>
          <a:p>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340A818-D62C-99DE-0887-DCCDF07A76DC}"/>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A2C4BC8C-BBD4-0D13-40C6-13514B97E63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E94D8F82-35D3-B684-A778-ACA4691A64B0}"/>
              </a:ext>
            </a:extLst>
          </p:cNvPr>
          <p:cNvSpPr>
            <a:spLocks noGrp="1"/>
          </p:cNvSpPr>
          <p:nvPr>
            <p:ph type="dt" sz="half" idx="10"/>
          </p:nvPr>
        </p:nvSpPr>
        <p:spPr/>
        <p:txBody>
          <a:bodyPr/>
          <a:lstStyle/>
          <a:p>
            <a:fld id="{CF033092-7FA0-48F1-9EE5-953CC0B2AEF3}" type="datetimeFigureOut">
              <a:rPr lang="sv-SE" smtClean="0"/>
              <a:t>2024-04-04</a:t>
            </a:fld>
            <a:endParaRPr lang="sv-SE"/>
          </a:p>
        </p:txBody>
      </p:sp>
      <p:sp>
        <p:nvSpPr>
          <p:cNvPr id="5" name="Platshållare för sidfot 4">
            <a:extLst>
              <a:ext uri="{FF2B5EF4-FFF2-40B4-BE49-F238E27FC236}">
                <a16:creationId xmlns:a16="http://schemas.microsoft.com/office/drawing/2014/main" id="{F9FFA762-1F3E-ED0E-2FF7-93057E62202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7403062B-6800-C52C-EEA8-38587B64A315}"/>
              </a:ext>
            </a:extLst>
          </p:cNvPr>
          <p:cNvSpPr>
            <a:spLocks noGrp="1"/>
          </p:cNvSpPr>
          <p:nvPr>
            <p:ph type="sldNum" sz="quarter" idx="12"/>
          </p:nvPr>
        </p:nvSpPr>
        <p:spPr/>
        <p:txBody>
          <a:bodyPr/>
          <a:lstStyle/>
          <a:p>
            <a:fld id="{3FDCFA6D-53F4-4B38-A6EA-259B99C23B42}" type="slidenum">
              <a:rPr lang="sv-SE" smtClean="0"/>
              <a:t>‹#›</a:t>
            </a:fld>
            <a:endParaRPr lang="sv-SE"/>
          </a:p>
        </p:txBody>
      </p:sp>
    </p:spTree>
    <p:extLst>
      <p:ext uri="{BB962C8B-B14F-4D97-AF65-F5344CB8AC3E}">
        <p14:creationId xmlns:p14="http://schemas.microsoft.com/office/powerpoint/2010/main" val="29818504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B6ECA53-AC3F-16E7-515F-7F94931D8C26}"/>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0281B1F1-E74D-F70C-D0EA-113BD1493860}"/>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0819F46E-D260-BC40-C7CC-1C56CD4439F2}"/>
              </a:ext>
            </a:extLst>
          </p:cNvPr>
          <p:cNvSpPr>
            <a:spLocks noGrp="1"/>
          </p:cNvSpPr>
          <p:nvPr>
            <p:ph type="dt" sz="half" idx="10"/>
          </p:nvPr>
        </p:nvSpPr>
        <p:spPr/>
        <p:txBody>
          <a:bodyPr/>
          <a:lstStyle/>
          <a:p>
            <a:fld id="{CF033092-7FA0-48F1-9EE5-953CC0B2AEF3}" type="datetimeFigureOut">
              <a:rPr lang="sv-SE" smtClean="0"/>
              <a:t>2024-04-04</a:t>
            </a:fld>
            <a:endParaRPr lang="sv-SE"/>
          </a:p>
        </p:txBody>
      </p:sp>
      <p:sp>
        <p:nvSpPr>
          <p:cNvPr id="5" name="Platshållare för sidfot 4">
            <a:extLst>
              <a:ext uri="{FF2B5EF4-FFF2-40B4-BE49-F238E27FC236}">
                <a16:creationId xmlns:a16="http://schemas.microsoft.com/office/drawing/2014/main" id="{AE433205-A9B8-6907-278E-78025F55F49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4EE1DCA7-9F73-6456-2FC6-226AA7BE7513}"/>
              </a:ext>
            </a:extLst>
          </p:cNvPr>
          <p:cNvSpPr>
            <a:spLocks noGrp="1"/>
          </p:cNvSpPr>
          <p:nvPr>
            <p:ph type="sldNum" sz="quarter" idx="12"/>
          </p:nvPr>
        </p:nvSpPr>
        <p:spPr/>
        <p:txBody>
          <a:bodyPr/>
          <a:lstStyle/>
          <a:p>
            <a:fld id="{3FDCFA6D-53F4-4B38-A6EA-259B99C23B42}" type="slidenum">
              <a:rPr lang="sv-SE" smtClean="0"/>
              <a:t>‹#›</a:t>
            </a:fld>
            <a:endParaRPr lang="sv-SE"/>
          </a:p>
        </p:txBody>
      </p:sp>
    </p:spTree>
    <p:extLst>
      <p:ext uri="{BB962C8B-B14F-4D97-AF65-F5344CB8AC3E}">
        <p14:creationId xmlns:p14="http://schemas.microsoft.com/office/powerpoint/2010/main" val="22112436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BCD65051-FCCE-E68D-F1DA-15095F305DFF}"/>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31FC3252-82F9-6F01-B867-2F77A871511C}"/>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F72C63DC-E980-F87B-BB11-A05570BDC725}"/>
              </a:ext>
            </a:extLst>
          </p:cNvPr>
          <p:cNvSpPr>
            <a:spLocks noGrp="1"/>
          </p:cNvSpPr>
          <p:nvPr>
            <p:ph type="dt" sz="half" idx="10"/>
          </p:nvPr>
        </p:nvSpPr>
        <p:spPr/>
        <p:txBody>
          <a:bodyPr/>
          <a:lstStyle/>
          <a:p>
            <a:fld id="{CF033092-7FA0-48F1-9EE5-953CC0B2AEF3}" type="datetimeFigureOut">
              <a:rPr lang="sv-SE" smtClean="0"/>
              <a:t>2024-04-04</a:t>
            </a:fld>
            <a:endParaRPr lang="sv-SE"/>
          </a:p>
        </p:txBody>
      </p:sp>
      <p:sp>
        <p:nvSpPr>
          <p:cNvPr id="5" name="Platshållare för sidfot 4">
            <a:extLst>
              <a:ext uri="{FF2B5EF4-FFF2-40B4-BE49-F238E27FC236}">
                <a16:creationId xmlns:a16="http://schemas.microsoft.com/office/drawing/2014/main" id="{F45EDB0F-4BAD-A463-0156-8B00B95A90A3}"/>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F1D7BEF-B704-FC17-02D1-A053BB63B5A1}"/>
              </a:ext>
            </a:extLst>
          </p:cNvPr>
          <p:cNvSpPr>
            <a:spLocks noGrp="1"/>
          </p:cNvSpPr>
          <p:nvPr>
            <p:ph type="sldNum" sz="quarter" idx="12"/>
          </p:nvPr>
        </p:nvSpPr>
        <p:spPr/>
        <p:txBody>
          <a:bodyPr/>
          <a:lstStyle/>
          <a:p>
            <a:fld id="{3FDCFA6D-53F4-4B38-A6EA-259B99C23B42}" type="slidenum">
              <a:rPr lang="sv-SE" smtClean="0"/>
              <a:t>‹#›</a:t>
            </a:fld>
            <a:endParaRPr lang="sv-SE"/>
          </a:p>
        </p:txBody>
      </p:sp>
    </p:spTree>
    <p:extLst>
      <p:ext uri="{BB962C8B-B14F-4D97-AF65-F5344CB8AC3E}">
        <p14:creationId xmlns:p14="http://schemas.microsoft.com/office/powerpoint/2010/main" val="16580272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5C86844-75B3-EAA0-38B3-13A8042E99CF}"/>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7A861A59-1F79-D62B-52AD-E95D0FBA9681}"/>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713391C-4A79-D5B8-6781-D141F2631C91}"/>
              </a:ext>
            </a:extLst>
          </p:cNvPr>
          <p:cNvSpPr>
            <a:spLocks noGrp="1"/>
          </p:cNvSpPr>
          <p:nvPr>
            <p:ph type="dt" sz="half" idx="10"/>
          </p:nvPr>
        </p:nvSpPr>
        <p:spPr/>
        <p:txBody>
          <a:bodyPr/>
          <a:lstStyle/>
          <a:p>
            <a:fld id="{CF033092-7FA0-48F1-9EE5-953CC0B2AEF3}" type="datetimeFigureOut">
              <a:rPr lang="sv-SE" smtClean="0"/>
              <a:t>2024-04-04</a:t>
            </a:fld>
            <a:endParaRPr lang="sv-SE"/>
          </a:p>
        </p:txBody>
      </p:sp>
      <p:sp>
        <p:nvSpPr>
          <p:cNvPr id="5" name="Platshållare för sidfot 4">
            <a:extLst>
              <a:ext uri="{FF2B5EF4-FFF2-40B4-BE49-F238E27FC236}">
                <a16:creationId xmlns:a16="http://schemas.microsoft.com/office/drawing/2014/main" id="{3BA9A021-9F9A-FCA7-A3A8-CE5FF152A5E7}"/>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908ACE9-F63C-2F98-E34B-E1CB1C67C135}"/>
              </a:ext>
            </a:extLst>
          </p:cNvPr>
          <p:cNvSpPr>
            <a:spLocks noGrp="1"/>
          </p:cNvSpPr>
          <p:nvPr>
            <p:ph type="sldNum" sz="quarter" idx="12"/>
          </p:nvPr>
        </p:nvSpPr>
        <p:spPr/>
        <p:txBody>
          <a:bodyPr/>
          <a:lstStyle/>
          <a:p>
            <a:fld id="{3FDCFA6D-53F4-4B38-A6EA-259B99C23B42}" type="slidenum">
              <a:rPr lang="sv-SE" smtClean="0"/>
              <a:t>‹#›</a:t>
            </a:fld>
            <a:endParaRPr lang="sv-SE"/>
          </a:p>
        </p:txBody>
      </p:sp>
    </p:spTree>
    <p:extLst>
      <p:ext uri="{BB962C8B-B14F-4D97-AF65-F5344CB8AC3E}">
        <p14:creationId xmlns:p14="http://schemas.microsoft.com/office/powerpoint/2010/main" val="2973455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38654A9-48EC-C160-9063-5E263C4458BC}"/>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7300A2F4-4D2C-1E94-AB63-480EE3DD447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391372B1-BA22-6A25-BA28-712FD09BE75E}"/>
              </a:ext>
            </a:extLst>
          </p:cNvPr>
          <p:cNvSpPr>
            <a:spLocks noGrp="1"/>
          </p:cNvSpPr>
          <p:nvPr>
            <p:ph type="dt" sz="half" idx="10"/>
          </p:nvPr>
        </p:nvSpPr>
        <p:spPr/>
        <p:txBody>
          <a:bodyPr/>
          <a:lstStyle/>
          <a:p>
            <a:fld id="{CF033092-7FA0-48F1-9EE5-953CC0B2AEF3}" type="datetimeFigureOut">
              <a:rPr lang="sv-SE" smtClean="0"/>
              <a:t>2024-04-04</a:t>
            </a:fld>
            <a:endParaRPr lang="sv-SE"/>
          </a:p>
        </p:txBody>
      </p:sp>
      <p:sp>
        <p:nvSpPr>
          <p:cNvPr id="5" name="Platshållare för sidfot 4">
            <a:extLst>
              <a:ext uri="{FF2B5EF4-FFF2-40B4-BE49-F238E27FC236}">
                <a16:creationId xmlns:a16="http://schemas.microsoft.com/office/drawing/2014/main" id="{F1331DBC-DA44-589F-8307-841A43D3E77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49D24541-B33A-65FF-8070-BA96E3C7FDEF}"/>
              </a:ext>
            </a:extLst>
          </p:cNvPr>
          <p:cNvSpPr>
            <a:spLocks noGrp="1"/>
          </p:cNvSpPr>
          <p:nvPr>
            <p:ph type="sldNum" sz="quarter" idx="12"/>
          </p:nvPr>
        </p:nvSpPr>
        <p:spPr/>
        <p:txBody>
          <a:bodyPr/>
          <a:lstStyle/>
          <a:p>
            <a:fld id="{3FDCFA6D-53F4-4B38-A6EA-259B99C23B42}" type="slidenum">
              <a:rPr lang="sv-SE" smtClean="0"/>
              <a:t>‹#›</a:t>
            </a:fld>
            <a:endParaRPr lang="sv-SE"/>
          </a:p>
        </p:txBody>
      </p:sp>
    </p:spTree>
    <p:extLst>
      <p:ext uri="{BB962C8B-B14F-4D97-AF65-F5344CB8AC3E}">
        <p14:creationId xmlns:p14="http://schemas.microsoft.com/office/powerpoint/2010/main" val="2607515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94D9F87-02DC-D70B-DC3E-92745990C231}"/>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9D31C2BA-5DBF-1A04-ADAE-9614F8BE49AC}"/>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7325F53B-60E4-25D2-D55A-E2914E12ED00}"/>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D8E82C03-B07E-98D5-8017-4188BED1F193}"/>
              </a:ext>
            </a:extLst>
          </p:cNvPr>
          <p:cNvSpPr>
            <a:spLocks noGrp="1"/>
          </p:cNvSpPr>
          <p:nvPr>
            <p:ph type="dt" sz="half" idx="10"/>
          </p:nvPr>
        </p:nvSpPr>
        <p:spPr/>
        <p:txBody>
          <a:bodyPr/>
          <a:lstStyle/>
          <a:p>
            <a:fld id="{CF033092-7FA0-48F1-9EE5-953CC0B2AEF3}" type="datetimeFigureOut">
              <a:rPr lang="sv-SE" smtClean="0"/>
              <a:t>2024-04-04</a:t>
            </a:fld>
            <a:endParaRPr lang="sv-SE"/>
          </a:p>
        </p:txBody>
      </p:sp>
      <p:sp>
        <p:nvSpPr>
          <p:cNvPr id="6" name="Platshållare för sidfot 5">
            <a:extLst>
              <a:ext uri="{FF2B5EF4-FFF2-40B4-BE49-F238E27FC236}">
                <a16:creationId xmlns:a16="http://schemas.microsoft.com/office/drawing/2014/main" id="{53D50938-6C3A-F063-0CE8-343D8B0BBBF9}"/>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93747513-B30E-F652-79D2-1B4C69041750}"/>
              </a:ext>
            </a:extLst>
          </p:cNvPr>
          <p:cNvSpPr>
            <a:spLocks noGrp="1"/>
          </p:cNvSpPr>
          <p:nvPr>
            <p:ph type="sldNum" sz="quarter" idx="12"/>
          </p:nvPr>
        </p:nvSpPr>
        <p:spPr/>
        <p:txBody>
          <a:bodyPr/>
          <a:lstStyle/>
          <a:p>
            <a:fld id="{3FDCFA6D-53F4-4B38-A6EA-259B99C23B42}" type="slidenum">
              <a:rPr lang="sv-SE" smtClean="0"/>
              <a:t>‹#›</a:t>
            </a:fld>
            <a:endParaRPr lang="sv-SE"/>
          </a:p>
        </p:txBody>
      </p:sp>
    </p:spTree>
    <p:extLst>
      <p:ext uri="{BB962C8B-B14F-4D97-AF65-F5344CB8AC3E}">
        <p14:creationId xmlns:p14="http://schemas.microsoft.com/office/powerpoint/2010/main" val="28910482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F261843-A29E-00CE-8E53-5CCBA612B0CB}"/>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8B33ABA1-8996-A91E-23DD-B30B40CF6D4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C655BA5D-8261-F678-139F-D3B20A6E30C3}"/>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39AEB49E-5D35-A88B-1569-4833A80801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5DFF6941-689E-F045-D2D2-8580FDDD8786}"/>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87603693-CAE4-72AA-C53E-066ADCFA910B}"/>
              </a:ext>
            </a:extLst>
          </p:cNvPr>
          <p:cNvSpPr>
            <a:spLocks noGrp="1"/>
          </p:cNvSpPr>
          <p:nvPr>
            <p:ph type="dt" sz="half" idx="10"/>
          </p:nvPr>
        </p:nvSpPr>
        <p:spPr/>
        <p:txBody>
          <a:bodyPr/>
          <a:lstStyle/>
          <a:p>
            <a:fld id="{CF033092-7FA0-48F1-9EE5-953CC0B2AEF3}" type="datetimeFigureOut">
              <a:rPr lang="sv-SE" smtClean="0"/>
              <a:t>2024-04-04</a:t>
            </a:fld>
            <a:endParaRPr lang="sv-SE"/>
          </a:p>
        </p:txBody>
      </p:sp>
      <p:sp>
        <p:nvSpPr>
          <p:cNvPr id="8" name="Platshållare för sidfot 7">
            <a:extLst>
              <a:ext uri="{FF2B5EF4-FFF2-40B4-BE49-F238E27FC236}">
                <a16:creationId xmlns:a16="http://schemas.microsoft.com/office/drawing/2014/main" id="{1848EABD-6321-9BC3-51D5-C664593D2767}"/>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46D21898-1416-A7D2-4CCE-D6DEDA582461}"/>
              </a:ext>
            </a:extLst>
          </p:cNvPr>
          <p:cNvSpPr>
            <a:spLocks noGrp="1"/>
          </p:cNvSpPr>
          <p:nvPr>
            <p:ph type="sldNum" sz="quarter" idx="12"/>
          </p:nvPr>
        </p:nvSpPr>
        <p:spPr/>
        <p:txBody>
          <a:bodyPr/>
          <a:lstStyle/>
          <a:p>
            <a:fld id="{3FDCFA6D-53F4-4B38-A6EA-259B99C23B42}" type="slidenum">
              <a:rPr lang="sv-SE" smtClean="0"/>
              <a:t>‹#›</a:t>
            </a:fld>
            <a:endParaRPr lang="sv-SE"/>
          </a:p>
        </p:txBody>
      </p:sp>
    </p:spTree>
    <p:extLst>
      <p:ext uri="{BB962C8B-B14F-4D97-AF65-F5344CB8AC3E}">
        <p14:creationId xmlns:p14="http://schemas.microsoft.com/office/powerpoint/2010/main" val="9591366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76E13FD-CCF9-2D24-D849-B1035013A0BC}"/>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E26F64B4-2D5E-8267-6CC3-9DBF514BF4CE}"/>
              </a:ext>
            </a:extLst>
          </p:cNvPr>
          <p:cNvSpPr>
            <a:spLocks noGrp="1"/>
          </p:cNvSpPr>
          <p:nvPr>
            <p:ph type="dt" sz="half" idx="10"/>
          </p:nvPr>
        </p:nvSpPr>
        <p:spPr/>
        <p:txBody>
          <a:bodyPr/>
          <a:lstStyle/>
          <a:p>
            <a:fld id="{CF033092-7FA0-48F1-9EE5-953CC0B2AEF3}" type="datetimeFigureOut">
              <a:rPr lang="sv-SE" smtClean="0"/>
              <a:t>2024-04-04</a:t>
            </a:fld>
            <a:endParaRPr lang="sv-SE"/>
          </a:p>
        </p:txBody>
      </p:sp>
      <p:sp>
        <p:nvSpPr>
          <p:cNvPr id="4" name="Platshållare för sidfot 3">
            <a:extLst>
              <a:ext uri="{FF2B5EF4-FFF2-40B4-BE49-F238E27FC236}">
                <a16:creationId xmlns:a16="http://schemas.microsoft.com/office/drawing/2014/main" id="{32F54B18-0ACE-0D8C-2398-8B09E70BA2BB}"/>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20A09BF7-8E24-D4C2-FB4D-D866F1842309}"/>
              </a:ext>
            </a:extLst>
          </p:cNvPr>
          <p:cNvSpPr>
            <a:spLocks noGrp="1"/>
          </p:cNvSpPr>
          <p:nvPr>
            <p:ph type="sldNum" sz="quarter" idx="12"/>
          </p:nvPr>
        </p:nvSpPr>
        <p:spPr/>
        <p:txBody>
          <a:bodyPr/>
          <a:lstStyle/>
          <a:p>
            <a:fld id="{3FDCFA6D-53F4-4B38-A6EA-259B99C23B42}" type="slidenum">
              <a:rPr lang="sv-SE" smtClean="0"/>
              <a:t>‹#›</a:t>
            </a:fld>
            <a:endParaRPr lang="sv-SE"/>
          </a:p>
        </p:txBody>
      </p:sp>
    </p:spTree>
    <p:extLst>
      <p:ext uri="{BB962C8B-B14F-4D97-AF65-F5344CB8AC3E}">
        <p14:creationId xmlns:p14="http://schemas.microsoft.com/office/powerpoint/2010/main" val="3394432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FB01665C-5833-717F-779C-F1C36428C8E1}"/>
              </a:ext>
            </a:extLst>
          </p:cNvPr>
          <p:cNvSpPr>
            <a:spLocks noGrp="1"/>
          </p:cNvSpPr>
          <p:nvPr>
            <p:ph type="dt" sz="half" idx="10"/>
          </p:nvPr>
        </p:nvSpPr>
        <p:spPr/>
        <p:txBody>
          <a:bodyPr/>
          <a:lstStyle/>
          <a:p>
            <a:fld id="{CF033092-7FA0-48F1-9EE5-953CC0B2AEF3}" type="datetimeFigureOut">
              <a:rPr lang="sv-SE" smtClean="0"/>
              <a:t>2024-04-04</a:t>
            </a:fld>
            <a:endParaRPr lang="sv-SE"/>
          </a:p>
        </p:txBody>
      </p:sp>
      <p:sp>
        <p:nvSpPr>
          <p:cNvPr id="3" name="Platshållare för sidfot 2">
            <a:extLst>
              <a:ext uri="{FF2B5EF4-FFF2-40B4-BE49-F238E27FC236}">
                <a16:creationId xmlns:a16="http://schemas.microsoft.com/office/drawing/2014/main" id="{29F135F2-5CA8-8A98-C596-8476100F1403}"/>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AC9DA074-C1FE-5A0B-ECFB-3A3072E553AF}"/>
              </a:ext>
            </a:extLst>
          </p:cNvPr>
          <p:cNvSpPr>
            <a:spLocks noGrp="1"/>
          </p:cNvSpPr>
          <p:nvPr>
            <p:ph type="sldNum" sz="quarter" idx="12"/>
          </p:nvPr>
        </p:nvSpPr>
        <p:spPr/>
        <p:txBody>
          <a:bodyPr/>
          <a:lstStyle/>
          <a:p>
            <a:fld id="{3FDCFA6D-53F4-4B38-A6EA-259B99C23B42}" type="slidenum">
              <a:rPr lang="sv-SE" smtClean="0"/>
              <a:t>‹#›</a:t>
            </a:fld>
            <a:endParaRPr lang="sv-SE"/>
          </a:p>
        </p:txBody>
      </p:sp>
    </p:spTree>
    <p:extLst>
      <p:ext uri="{BB962C8B-B14F-4D97-AF65-F5344CB8AC3E}">
        <p14:creationId xmlns:p14="http://schemas.microsoft.com/office/powerpoint/2010/main" val="28134072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21FDE51-B88C-350A-9B12-D7B5B72A7218}"/>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90220536-D914-1492-50FE-B2C3F8EE623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AF9ED0D5-7D02-99B2-E961-3E289B9884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9F2455DB-5699-5B24-04F8-AE2D4E8AC32B}"/>
              </a:ext>
            </a:extLst>
          </p:cNvPr>
          <p:cNvSpPr>
            <a:spLocks noGrp="1"/>
          </p:cNvSpPr>
          <p:nvPr>
            <p:ph type="dt" sz="half" idx="10"/>
          </p:nvPr>
        </p:nvSpPr>
        <p:spPr/>
        <p:txBody>
          <a:bodyPr/>
          <a:lstStyle/>
          <a:p>
            <a:fld id="{CF033092-7FA0-48F1-9EE5-953CC0B2AEF3}" type="datetimeFigureOut">
              <a:rPr lang="sv-SE" smtClean="0"/>
              <a:t>2024-04-04</a:t>
            </a:fld>
            <a:endParaRPr lang="sv-SE"/>
          </a:p>
        </p:txBody>
      </p:sp>
      <p:sp>
        <p:nvSpPr>
          <p:cNvPr id="6" name="Platshållare för sidfot 5">
            <a:extLst>
              <a:ext uri="{FF2B5EF4-FFF2-40B4-BE49-F238E27FC236}">
                <a16:creationId xmlns:a16="http://schemas.microsoft.com/office/drawing/2014/main" id="{321CE0DD-2720-A2E0-AF55-A841EAC52BC8}"/>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26BF11EC-A497-26FE-69E9-6A002181A09D}"/>
              </a:ext>
            </a:extLst>
          </p:cNvPr>
          <p:cNvSpPr>
            <a:spLocks noGrp="1"/>
          </p:cNvSpPr>
          <p:nvPr>
            <p:ph type="sldNum" sz="quarter" idx="12"/>
          </p:nvPr>
        </p:nvSpPr>
        <p:spPr/>
        <p:txBody>
          <a:bodyPr/>
          <a:lstStyle/>
          <a:p>
            <a:fld id="{3FDCFA6D-53F4-4B38-A6EA-259B99C23B42}" type="slidenum">
              <a:rPr lang="sv-SE" smtClean="0"/>
              <a:t>‹#›</a:t>
            </a:fld>
            <a:endParaRPr lang="sv-SE"/>
          </a:p>
        </p:txBody>
      </p:sp>
    </p:spTree>
    <p:extLst>
      <p:ext uri="{BB962C8B-B14F-4D97-AF65-F5344CB8AC3E}">
        <p14:creationId xmlns:p14="http://schemas.microsoft.com/office/powerpoint/2010/main" val="16439220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1BF10F6-E1BB-21B1-A3D0-CD85CF6433EC}"/>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D8CC5F28-A6B8-69F2-A019-183B6A2C039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F89615B5-7F85-8B68-FFEF-F22CF13C77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3D644030-E540-19FA-6996-E1B42B55B175}"/>
              </a:ext>
            </a:extLst>
          </p:cNvPr>
          <p:cNvSpPr>
            <a:spLocks noGrp="1"/>
          </p:cNvSpPr>
          <p:nvPr>
            <p:ph type="dt" sz="half" idx="10"/>
          </p:nvPr>
        </p:nvSpPr>
        <p:spPr/>
        <p:txBody>
          <a:bodyPr/>
          <a:lstStyle/>
          <a:p>
            <a:fld id="{CF033092-7FA0-48F1-9EE5-953CC0B2AEF3}" type="datetimeFigureOut">
              <a:rPr lang="sv-SE" smtClean="0"/>
              <a:t>2024-04-04</a:t>
            </a:fld>
            <a:endParaRPr lang="sv-SE"/>
          </a:p>
        </p:txBody>
      </p:sp>
      <p:sp>
        <p:nvSpPr>
          <p:cNvPr id="6" name="Platshållare för sidfot 5">
            <a:extLst>
              <a:ext uri="{FF2B5EF4-FFF2-40B4-BE49-F238E27FC236}">
                <a16:creationId xmlns:a16="http://schemas.microsoft.com/office/drawing/2014/main" id="{71E0A628-C0FB-02A5-21FA-BF42EDA2FF50}"/>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93CD8D41-DF5D-D55E-5CB3-C6198912989F}"/>
              </a:ext>
            </a:extLst>
          </p:cNvPr>
          <p:cNvSpPr>
            <a:spLocks noGrp="1"/>
          </p:cNvSpPr>
          <p:nvPr>
            <p:ph type="sldNum" sz="quarter" idx="12"/>
          </p:nvPr>
        </p:nvSpPr>
        <p:spPr/>
        <p:txBody>
          <a:bodyPr/>
          <a:lstStyle/>
          <a:p>
            <a:fld id="{3FDCFA6D-53F4-4B38-A6EA-259B99C23B42}" type="slidenum">
              <a:rPr lang="sv-SE" smtClean="0"/>
              <a:t>‹#›</a:t>
            </a:fld>
            <a:endParaRPr lang="sv-SE"/>
          </a:p>
        </p:txBody>
      </p:sp>
    </p:spTree>
    <p:extLst>
      <p:ext uri="{BB962C8B-B14F-4D97-AF65-F5344CB8AC3E}">
        <p14:creationId xmlns:p14="http://schemas.microsoft.com/office/powerpoint/2010/main" val="35494931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A4B840D0-E9E1-B442-2EC6-234964EA31D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C5AD1801-A7F5-AAF4-5980-F70F324A928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00DA7E29-45B2-4B74-F45E-DC0D090F628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033092-7FA0-48F1-9EE5-953CC0B2AEF3}" type="datetimeFigureOut">
              <a:rPr lang="sv-SE" smtClean="0"/>
              <a:t>2024-04-04</a:t>
            </a:fld>
            <a:endParaRPr lang="sv-SE"/>
          </a:p>
        </p:txBody>
      </p:sp>
      <p:sp>
        <p:nvSpPr>
          <p:cNvPr id="5" name="Platshållare för sidfot 4">
            <a:extLst>
              <a:ext uri="{FF2B5EF4-FFF2-40B4-BE49-F238E27FC236}">
                <a16:creationId xmlns:a16="http://schemas.microsoft.com/office/drawing/2014/main" id="{3161AD7D-AFB2-E1EB-FC9F-654EF444F05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D0775BFF-28C5-E747-5E34-621030F7DE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DCFA6D-53F4-4B38-A6EA-259B99C23B42}" type="slidenum">
              <a:rPr lang="sv-SE" smtClean="0"/>
              <a:t>‹#›</a:t>
            </a:fld>
            <a:endParaRPr lang="sv-SE"/>
          </a:p>
        </p:txBody>
      </p:sp>
    </p:spTree>
    <p:extLst>
      <p:ext uri="{BB962C8B-B14F-4D97-AF65-F5344CB8AC3E}">
        <p14:creationId xmlns:p14="http://schemas.microsoft.com/office/powerpoint/2010/main" val="24015906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pp.powerbi.com/groups/me/reports/59609e57-1c65-4d55-b816-0ea82a590da6/?pbi_source=PowerPoint" TargetMode="External"/><Relationship Id="rId2" Type="http://schemas.openxmlformats.org/officeDocument/2006/relationships/notesSlide" Target="../notesSlides/notesSlide1.xml"/><Relationship Id="rId1" Type="http://schemas.openxmlformats.org/officeDocument/2006/relationships/slideLayout" Target="../slideLayouts/slideLayout8.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title="This slide contains the following visuals: slicer ,textbox ,card ,basicShape ,basicShape ,card ,basicShape ,textbox ,card ,card ,basicShape ,basicShape ,textbox ,card ,card ,basicShape ,basicShape ,textbox ,card ,card ,basicShape ,basicShape ,textbox ,card ,card ,basicShape ,basicShape ,image ,image ,image ,image ,Fördelning på svenska och utländska gästnätter ,Svenska gästnätter ,Utv %  svenska gästnätter ,basicShape ,basicShape ,basicShape ,Totalt antal ,Utveckling % ,Utveckling antal ,image ,slicer ,card ,textbox ,card ,textbox ,textbox ,Samma period tidigare år ,basicShape ,textbox ,card ,card ,basicShape ,textbox ,card ,card ,basicShape ,textbox ,card ,card ,basicShape ,basicShape ,textbox ,card ,card ,basicShape ,textbox ,card ,card ,basicShape ,textbox ,card ,basicShape ,textbox ,card ,card ,basicShape ,textbox ,card ,card ,basicShape ,textbox ,card ,card ,basicShape ,textbox ,card ,card ,card ,basicShape ,image ,Utveckling per kommun mot föregående år ,Utländska gästnätter ,Utv %  utländska gästnätter ,basicShape ,basicShape ,image ,basicShape ,image ,textbox ,card ,card ,basicShape ,textbox ,card ,card ,basicShape ,textbox ,card ,card ,basicShape ,textbox ,card ,card ,basicShape ,textbox ,card ,card ,basicShape ,textbox ,card ,card ,basicShape ,textbox ,card ,card ,basicShape ,textbox ,card ,card ,basicShape ,textbox ,card ,card ,basicShape ,textbox ,card ,card ,basicShape ,textbox ,textbox ,card ,card ,basicShape ,textbox ,card ,card ,basicShape ,textbox ,textbox ,shape ,shape. Please refer to the notes on this slide for details">
            <a:hlinkClick r:id="rId3"/>
          </p:cNvPr>
          <p:cNvPicPr>
            <a:picLocks noChangeAspect="1"/>
          </p:cNvPicPr>
          <p:nvPr/>
        </p:nvPicPr>
        <p:blipFill rotWithShape="1">
          <a:blip r:embed="rId4"/>
          <a:srcRect b="6278"/>
          <a:stretch/>
        </p:blipFill>
        <p:spPr>
          <a:xfrm>
            <a:off x="76200" y="0"/>
            <a:ext cx="12020550" cy="6427433"/>
          </a:xfrm>
          <a:prstGeom prst="rect">
            <a:avLst/>
          </a:prstGeom>
          <a:noFill/>
        </p:spPr>
      </p:pic>
      <p:sp>
        <p:nvSpPr>
          <p:cNvPr id="4" name="Title" hidden="1"/>
          <p:cNvSpPr>
            <a:spLocks noGrp="1"/>
          </p:cNvSpPr>
          <p:nvPr>
            <p:ph type="title"/>
          </p:nvPr>
        </p:nvSpPr>
        <p:spPr/>
        <p:txBody>
          <a:bodyPr/>
          <a:lstStyle/>
          <a:p>
            <a:r>
              <a:t>Östergötland</a:t>
            </a:r>
          </a:p>
        </p:txBody>
      </p:sp>
    </p:spTree>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TotalTime>
  <Words>785</Words>
  <Application>Microsoft Office PowerPoint</Application>
  <PresentationFormat>Bredbild</PresentationFormat>
  <Paragraphs>456</Paragraphs>
  <Slides>1</Slides>
  <Notes>1</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vt:i4>
      </vt:variant>
    </vt:vector>
  </HeadingPairs>
  <TitlesOfParts>
    <vt:vector size="5" baseType="lpstr">
      <vt:lpstr>Arial</vt:lpstr>
      <vt:lpstr>Calibri</vt:lpstr>
      <vt:lpstr>Calibri Light</vt:lpstr>
      <vt:lpstr>Office-tema</vt:lpstr>
      <vt:lpstr>Östergötland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Blekinge</dc:title>
  <dc:creator>Hagö Elenor</dc:creator>
  <cp:lastModifiedBy>Nord Hanna</cp:lastModifiedBy>
  <cp:revision>2</cp:revision>
  <dcterms:created xsi:type="dcterms:W3CDTF">2024-04-04T11:34:54Z</dcterms:created>
  <dcterms:modified xsi:type="dcterms:W3CDTF">2024-04-04T13:28:22Z</dcterms:modified>
</cp:coreProperties>
</file>